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0"/>
  </p:notesMasterIdLst>
  <p:sldIdLst>
    <p:sldId id="256" r:id="rId2"/>
    <p:sldId id="258" r:id="rId3"/>
    <p:sldId id="264" r:id="rId4"/>
    <p:sldId id="260" r:id="rId5"/>
    <p:sldId id="259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C5646-B170-46C5-8C19-E11BFE5327ED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1115E-7D72-466B-AE82-9ECB599CD59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627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2811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9796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7073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160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548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6751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956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3203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82826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7973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860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0B0F28-2629-4D8D-BABE-EAD87A50F2F9}" type="datetimeFigureOut">
              <a:rPr lang="ru-RU" smtClean="0"/>
              <a:t>19.02.2025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2D446-7A24-4985-993C-70835E0B67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7900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3.jpe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4.jpeg"/><Relationship Id="rId4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5.jpeg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2.png"/><Relationship Id="rId5" Type="http://schemas.openxmlformats.org/officeDocument/2006/relationships/image" Target="../media/image7.jpeg"/><Relationship Id="rId4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jpeg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2.jpeg"/><Relationship Id="rId5" Type="http://schemas.openxmlformats.org/officeDocument/2006/relationships/image" Target="../media/image11.jpg"/><Relationship Id="rId10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681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41937" y="610822"/>
            <a:ext cx="9144000" cy="1206378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Муниципальный конкурс «Педагог года города Ялуторовска – 2025»</a:t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номинация «Воспитатель года города Ялуторовска - 2025»</a:t>
            </a:r>
            <a:b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5208" y="1640541"/>
            <a:ext cx="9144000" cy="230720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Просветительское мероприятие с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родителями</a:t>
            </a:r>
          </a:p>
          <a:p>
            <a:endParaRPr lang="ru-RU" b="1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cap="all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Игра «Что? Где? Когда?»</a:t>
            </a:r>
          </a:p>
          <a:p>
            <a:endParaRPr lang="ru-RU" b="1" cap="all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cap="all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«Маленькие исследователи. Загадки открытий»</a:t>
            </a:r>
          </a:p>
          <a:p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6013937" y="4035668"/>
            <a:ext cx="5879123" cy="13657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Кадочникова Наталья Анатольевна, </a:t>
            </a:r>
          </a:p>
          <a:p>
            <a:pPr algn="r"/>
            <a:r>
              <a:rPr lang="ru-RU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воспитатель МАУДО «Детский сад №9»</a:t>
            </a:r>
          </a:p>
          <a:p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вынос - 10 Чёрный ящи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087282" y="54834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621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9394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671" y="624798"/>
            <a:ext cx="3584481" cy="2801272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165490" y="3645123"/>
            <a:ext cx="3617662" cy="2800767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strike="noStrike" cap="all" normalizeH="0" dirty="0" smtClean="0">
                <a:ln>
                  <a:noFill/>
                </a:ln>
                <a:effectLst/>
              </a:rPr>
              <a:t>Альберт Эйнштейн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 </a:t>
            </a:r>
            <a:r>
              <a:rPr kumimoji="0" lang="de-DE" altLang="ru-RU" sz="1600" b="0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 </a:t>
            </a:r>
            <a:endParaRPr kumimoji="0" lang="ru-RU" altLang="ru-RU" sz="1600" b="0" i="0" strike="noStrike" cap="none" normalizeH="0" baseline="0" dirty="0" smtClean="0">
              <a:ln>
                <a:noFill/>
              </a:ln>
              <a:effectLst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14.03.1879 – 18.04.1955 </a:t>
            </a:r>
            <a:r>
              <a:rPr kumimoji="0" lang="de-DE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  </a:t>
            </a:r>
            <a:endParaRPr kumimoji="0" lang="ru-RU" altLang="ru-RU" sz="1600" b="1" i="0" strike="noStrike" cap="none" normalizeH="0" baseline="0" dirty="0" smtClean="0">
              <a:ln>
                <a:noFill/>
              </a:ln>
              <a:effectLst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швейцарский, немецкий и американский </a:t>
            </a:r>
            <a:r>
              <a:rPr kumimoji="0" lang="ru-RU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физик</a:t>
            </a:r>
            <a:r>
              <a:rPr kumimoji="0" lang="de-DE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 и общественный </a:t>
            </a:r>
            <a:endParaRPr kumimoji="0" lang="ru-RU" altLang="ru-RU" sz="1600" b="1" i="0" strike="noStrike" cap="none" normalizeH="0" baseline="0" dirty="0" smtClean="0">
              <a:ln>
                <a:noFill/>
              </a:ln>
              <a:effectLst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деятель</a:t>
            </a:r>
            <a:r>
              <a:rPr lang="ru-RU" altLang="ru-RU" sz="1600" b="1" dirty="0" smtClean="0">
                <a:cs typeface="Arial" panose="020B0604020202020204" pitchFamily="34" charset="0"/>
              </a:rPr>
              <a:t>-гуманист</a:t>
            </a:r>
            <a:r>
              <a:rPr kumimoji="0" lang="de-DE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, </a:t>
            </a:r>
            <a:endParaRPr kumimoji="0" lang="ru-RU" altLang="ru-RU" sz="1600" b="1" i="0" strike="noStrike" cap="none" normalizeH="0" baseline="0" dirty="0" smtClean="0">
              <a:ln>
                <a:noFill/>
              </a:ln>
              <a:effectLst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создатель теории относительности. </a:t>
            </a:r>
            <a:r>
              <a:rPr kumimoji="0" lang="de-DE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Лауреат </a:t>
            </a:r>
            <a:r>
              <a:rPr kumimoji="0" lang="ru-RU" altLang="ru-RU" sz="1600" b="1" i="0" strike="noStrike" cap="none" normalizeH="0" baseline="0" dirty="0" smtClean="0">
                <a:ln>
                  <a:noFill/>
                </a:ln>
                <a:effectLst/>
                <a:cs typeface="Arial" panose="020B0604020202020204" pitchFamily="34" charset="0"/>
              </a:rPr>
              <a:t>Нобелевской</a:t>
            </a:r>
            <a:r>
              <a:rPr kumimoji="0" lang="ru-RU" altLang="ru-RU" sz="1600" b="1" i="0" strike="noStrike" cap="none" normalizeH="0" dirty="0" smtClean="0">
                <a:ln>
                  <a:noFill/>
                </a:ln>
                <a:effectLst/>
                <a:cs typeface="Arial" panose="020B0604020202020204" pitchFamily="34" charset="0"/>
              </a:rPr>
              <a:t> премии по физике 1921 года</a:t>
            </a:r>
            <a:endParaRPr kumimoji="0" lang="de-DE" altLang="ru-RU" sz="3600" b="1" i="0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4283380" y="1336799"/>
            <a:ext cx="6982186" cy="230832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strike="noStrike" cap="none" normalizeH="0" baseline="0" dirty="0" smtClean="0">
                <a:ln>
                  <a:noFill/>
                </a:ln>
                <a:effectLst/>
              </a:rPr>
              <a:t>Докажите или опровергните, что путь</a:t>
            </a:r>
            <a:r>
              <a:rPr kumimoji="0" lang="ru-RU" altLang="ru-RU" sz="3600" b="1" i="0" strike="noStrike" cap="none" normalizeH="0" dirty="0" smtClean="0">
                <a:ln>
                  <a:noFill/>
                </a:ln>
                <a:effectLst/>
              </a:rPr>
              <a:t> к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strike="noStrike" cap="none" normalizeH="0" dirty="0" smtClean="0">
                <a:ln>
                  <a:noFill/>
                </a:ln>
                <a:effectLst/>
              </a:rPr>
              <a:t>Нобелевской премии начинается с детства</a:t>
            </a:r>
            <a:endParaRPr kumimoji="0" lang="de-DE" altLang="ru-RU" sz="6600" b="0" i="0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5104015" y="3931920"/>
            <a:ext cx="2718261" cy="261019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тиканье 1 минут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776992" y="523701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94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9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0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10276" y="3945378"/>
            <a:ext cx="3617662" cy="230832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kumimoji="0" lang="ru-RU" altLang="ru-RU" sz="1600" b="1" i="0" strike="noStrike" cap="all" normalizeH="0" dirty="0" smtClean="0">
                <a:ln>
                  <a:noFill/>
                </a:ln>
                <a:effectLst/>
              </a:rPr>
              <a:t>Иван Петрович Павлов</a:t>
            </a:r>
          </a:p>
          <a:p>
            <a:pPr lvl="0" algn="ctr"/>
            <a:r>
              <a:rPr kumimoji="0" lang="ru-RU" altLang="ru-RU" sz="1600" b="1" i="0" strike="noStrike" cap="all" normalizeH="0" dirty="0" smtClean="0">
                <a:ln>
                  <a:noFill/>
                </a:ln>
                <a:effectLst/>
              </a:rPr>
              <a:t> </a:t>
            </a:r>
          </a:p>
          <a:p>
            <a:pPr lvl="0" algn="ctr"/>
            <a:r>
              <a:rPr kumimoji="0" lang="ru-RU" altLang="ru-RU" sz="1600" b="1" i="0" strike="noStrike" cap="none" normalizeH="0" baseline="0" dirty="0" smtClean="0">
                <a:ln>
                  <a:noFill/>
                </a:ln>
                <a:effectLst/>
              </a:rPr>
              <a:t>14.09.1849 - 27 02.1936</a:t>
            </a:r>
          </a:p>
          <a:p>
            <a:pPr lvl="0" algn="ctr"/>
            <a:r>
              <a:rPr kumimoji="0" lang="ru-RU" altLang="ru-RU" sz="1600" b="1" i="0" strike="noStrike" cap="none" normalizeH="0" baseline="0" dirty="0" smtClean="0">
                <a:ln>
                  <a:noFill/>
                </a:ln>
                <a:effectLst/>
              </a:rPr>
              <a:t>русский и советский учёный, физиолог, </a:t>
            </a:r>
          </a:p>
          <a:p>
            <a:pPr lvl="0" algn="ctr"/>
            <a:r>
              <a:rPr kumimoji="0" lang="ru-RU" altLang="ru-RU" sz="1600" b="1" i="0" strike="noStrike" cap="none" normalizeH="0" baseline="0" dirty="0" smtClean="0">
                <a:ln>
                  <a:noFill/>
                </a:ln>
                <a:effectLst/>
              </a:rPr>
              <a:t>создатель науки о высшей нервной деятельности, </a:t>
            </a:r>
          </a:p>
          <a:p>
            <a:pPr lvl="0" algn="ctr"/>
            <a:r>
              <a:rPr kumimoji="0" lang="ru-RU" altLang="ru-RU" sz="1600" b="1" i="0" strike="noStrike" cap="none" normalizeH="0" baseline="0" dirty="0" smtClean="0">
                <a:ln>
                  <a:noFill/>
                </a:ln>
                <a:effectLst/>
              </a:rPr>
              <a:t> Лауреат Нобелевской премии 1904 года </a:t>
            </a:r>
            <a:endParaRPr kumimoji="0" lang="de-DE" altLang="ru-RU" sz="3600" b="0" i="0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3981822" y="1275448"/>
            <a:ext cx="6982186" cy="230832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strike="noStrike" cap="none" normalizeH="0" baseline="0" dirty="0" smtClean="0">
                <a:ln>
                  <a:noFill/>
                </a:ln>
                <a:effectLst/>
              </a:rPr>
              <a:t>Докажите, что дошкольникам важно исследовать окружающий мир для их развития</a:t>
            </a:r>
            <a:endParaRPr kumimoji="0" lang="de-DE" altLang="ru-RU" sz="6600" b="0" i="0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2050" name="Picture 2" descr="undefine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96" y="203078"/>
            <a:ext cx="2575612" cy="3628394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тиканье 1 минут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912469" y="5621215"/>
            <a:ext cx="609600" cy="609600"/>
          </a:xfrm>
          <a:prstGeom prst="rect">
            <a:avLst/>
          </a:prstGeom>
        </p:spPr>
      </p:pic>
      <p:sp>
        <p:nvSpPr>
          <p:cNvPr id="10" name="Овал 9"/>
          <p:cNvSpPr/>
          <p:nvPr/>
        </p:nvSpPr>
        <p:spPr>
          <a:xfrm>
            <a:off x="5104015" y="3931920"/>
            <a:ext cx="2718261" cy="261019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4126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9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048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1" cy="7012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80614" y="3769566"/>
            <a:ext cx="3617662" cy="181588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ru-RU" altLang="ru-RU" sz="1600" b="1" cap="all" dirty="0" smtClean="0"/>
              <a:t>Дмитрий Андреевич Муратов</a:t>
            </a:r>
          </a:p>
          <a:p>
            <a:pPr lvl="0" algn="ctr"/>
            <a:r>
              <a:rPr lang="ru-RU" altLang="ru-RU" sz="1600" b="1" cap="all" dirty="0" smtClean="0"/>
              <a:t> </a:t>
            </a:r>
          </a:p>
          <a:p>
            <a:pPr lvl="0" algn="ctr"/>
            <a:r>
              <a:rPr lang="ru-RU" altLang="ru-RU" sz="1600" b="1" dirty="0" smtClean="0"/>
              <a:t>29.10.1961 </a:t>
            </a:r>
          </a:p>
          <a:p>
            <a:pPr lvl="0" algn="ctr"/>
            <a:r>
              <a:rPr lang="ru-RU" altLang="ru-RU" sz="1600" b="1" dirty="0" smtClean="0"/>
              <a:t>российский </a:t>
            </a:r>
            <a:r>
              <a:rPr lang="ru-RU" altLang="ru-RU" sz="1600" b="1" dirty="0"/>
              <a:t>журналист, </a:t>
            </a:r>
            <a:r>
              <a:rPr lang="ru-RU" altLang="ru-RU" sz="1600" b="1" dirty="0" smtClean="0"/>
              <a:t>правозащитник</a:t>
            </a:r>
          </a:p>
          <a:p>
            <a:pPr lvl="0" algn="ctr"/>
            <a:r>
              <a:rPr lang="ru-RU" altLang="ru-RU" sz="1600" b="1" dirty="0" smtClean="0"/>
              <a:t> </a:t>
            </a:r>
            <a:r>
              <a:rPr lang="ru-RU" altLang="ru-RU" sz="1600" b="1" dirty="0"/>
              <a:t>Лауреат Нобелевской премии </a:t>
            </a:r>
            <a:r>
              <a:rPr lang="ru-RU" altLang="ru-RU" sz="1600" b="1" dirty="0" smtClean="0"/>
              <a:t>мира 2021 года</a:t>
            </a:r>
            <a:endParaRPr kumimoji="0" lang="de-DE" altLang="ru-RU" sz="1600" b="1" i="0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595818" y="659277"/>
            <a:ext cx="6982186" cy="286232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strike="noStrike" cap="none" normalizeH="0" baseline="0" dirty="0" smtClean="0">
                <a:ln>
                  <a:noFill/>
                </a:ln>
                <a:effectLst/>
              </a:rPr>
              <a:t>Какие </a:t>
            </a:r>
            <a:r>
              <a:rPr kumimoji="0" lang="ru-RU" altLang="ru-RU" sz="3600" b="1" i="0" strike="noStrike" cap="none" normalizeH="0" dirty="0" smtClean="0">
                <a:ln>
                  <a:noFill/>
                </a:ln>
                <a:effectLst/>
              </a:rPr>
              <a:t>исследования можно провести с ребенком с помощью предметов из коробки юного исследователя</a:t>
            </a:r>
            <a:endParaRPr kumimoji="0" lang="de-DE" altLang="ru-RU" sz="6600" b="0" i="0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5124" name="Picture 4" descr="Picture background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r="13944"/>
          <a:stretch/>
        </p:blipFill>
        <p:spPr bwMode="auto">
          <a:xfrm>
            <a:off x="310182" y="659277"/>
            <a:ext cx="3671640" cy="292449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тиканье 1 минут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912469" y="5621215"/>
            <a:ext cx="609600" cy="609600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4658888" y="3962087"/>
            <a:ext cx="2718261" cy="261019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00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0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681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668214" y="3899094"/>
            <a:ext cx="3617662" cy="25545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ru-RU" altLang="ru-RU" sz="1600" b="1" cap="all" dirty="0" smtClean="0"/>
              <a:t>Михаил Александрович Шолохов </a:t>
            </a:r>
          </a:p>
          <a:p>
            <a:pPr lvl="0" algn="ctr"/>
            <a:endParaRPr lang="ru-RU" altLang="ru-RU" sz="1600" b="1" cap="all" dirty="0" smtClean="0"/>
          </a:p>
          <a:p>
            <a:pPr lvl="0" algn="ctr"/>
            <a:r>
              <a:rPr lang="ru-RU" altLang="ru-RU" sz="1600" b="1" dirty="0" smtClean="0"/>
              <a:t>24.05.1905 – 21.02.1984</a:t>
            </a:r>
          </a:p>
          <a:p>
            <a:pPr lvl="0" algn="ctr"/>
            <a:r>
              <a:rPr lang="ru-RU" altLang="ru-RU" sz="1600" b="1" dirty="0" smtClean="0"/>
              <a:t>русский </a:t>
            </a:r>
            <a:r>
              <a:rPr lang="ru-RU" altLang="ru-RU" sz="1600" b="1" dirty="0"/>
              <a:t>советский писатель, журналист и киносценарист. </a:t>
            </a:r>
            <a:r>
              <a:rPr lang="ru-RU" altLang="ru-RU" sz="1600" b="1" dirty="0" smtClean="0"/>
              <a:t>Военный корреспондент</a:t>
            </a:r>
          </a:p>
          <a:p>
            <a:pPr lvl="0" algn="ctr"/>
            <a:r>
              <a:rPr lang="ru-RU" altLang="ru-RU" sz="1600" b="1" dirty="0" smtClean="0"/>
              <a:t> Лауреат </a:t>
            </a:r>
            <a:r>
              <a:rPr lang="ru-RU" altLang="ru-RU" sz="1600" b="1" dirty="0"/>
              <a:t>Нобелевской премии по </a:t>
            </a:r>
            <a:r>
              <a:rPr lang="ru-RU" altLang="ru-RU" sz="1600" b="1" dirty="0" smtClean="0"/>
              <a:t>литературе</a:t>
            </a:r>
          </a:p>
          <a:p>
            <a:pPr lvl="0" algn="ctr"/>
            <a:r>
              <a:rPr lang="ru-RU" altLang="ru-RU" sz="1600" b="1" dirty="0" smtClean="0"/>
              <a:t>1965 года</a:t>
            </a:r>
            <a:endParaRPr kumimoji="0" lang="de-DE" altLang="ru-RU" sz="1600" b="1" i="0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448159" y="1247429"/>
            <a:ext cx="6982186" cy="120032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strike="noStrike" cap="none" normalizeH="0" baseline="0" dirty="0" smtClean="0">
                <a:ln>
                  <a:noFill/>
                </a:ln>
                <a:effectLst/>
              </a:rPr>
              <a:t>Как организовать детское исследование?</a:t>
            </a:r>
            <a:endParaRPr kumimoji="0" lang="de-DE" altLang="ru-RU" sz="6600" b="0" i="0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6148" name="Picture 4" descr="Picture background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6"/>
          <a:stretch/>
        </p:blipFill>
        <p:spPr bwMode="auto">
          <a:xfrm>
            <a:off x="527537" y="784245"/>
            <a:ext cx="3696005" cy="279952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тиканье 1 минут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912469" y="5621215"/>
            <a:ext cx="609600" cy="609600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5446439" y="3583772"/>
            <a:ext cx="2718261" cy="261019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03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04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413237" y="4118955"/>
            <a:ext cx="3617662" cy="181588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ru-RU" altLang="ru-RU" sz="1600" b="1" cap="all" dirty="0" smtClean="0"/>
              <a:t>Иван Алексеевич Бунин</a:t>
            </a:r>
          </a:p>
          <a:p>
            <a:pPr lvl="0" algn="ctr"/>
            <a:r>
              <a:rPr lang="ru-RU" altLang="ru-RU" sz="1600" b="1" cap="all" dirty="0" smtClean="0"/>
              <a:t> </a:t>
            </a:r>
          </a:p>
          <a:p>
            <a:pPr lvl="0" algn="ctr"/>
            <a:r>
              <a:rPr lang="ru-RU" altLang="ru-RU" sz="1600" b="1" dirty="0" smtClean="0"/>
              <a:t>10.10.1870 – 8.11.1953 </a:t>
            </a:r>
          </a:p>
          <a:p>
            <a:pPr lvl="0" algn="ctr"/>
            <a:r>
              <a:rPr lang="ru-RU" altLang="ru-RU" sz="1600" b="1" dirty="0" smtClean="0"/>
              <a:t>русский писатель, поэт и переводчик</a:t>
            </a:r>
            <a:endParaRPr lang="ru-RU" altLang="ru-RU" sz="1600" b="1" dirty="0"/>
          </a:p>
          <a:p>
            <a:pPr lvl="0" algn="ctr"/>
            <a:r>
              <a:rPr lang="ru-RU" altLang="ru-RU" sz="1600" b="1" dirty="0" smtClean="0"/>
              <a:t> Лауреат Нобелевской премии по литературе 1933 года</a:t>
            </a:r>
            <a:endParaRPr kumimoji="0" lang="de-DE" altLang="ru-RU" sz="1600" b="1" i="0" strike="noStrike" cap="none" normalizeH="0" baseline="0" dirty="0" smtClean="0">
              <a:ln>
                <a:noFill/>
              </a:ln>
              <a:effectLst/>
            </a:endParaRPr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380952" y="960776"/>
            <a:ext cx="6982186" cy="1754326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3600" b="1" i="0" strike="noStrike" cap="none" normalizeH="0" baseline="0" dirty="0" smtClean="0">
                <a:ln>
                  <a:noFill/>
                </a:ln>
                <a:effectLst/>
              </a:rPr>
              <a:t>Как поддержать самостоятельное детское</a:t>
            </a:r>
            <a:r>
              <a:rPr kumimoji="0" lang="ru-RU" altLang="ru-RU" sz="3600" b="1" i="0" strike="noStrike" cap="none" normalizeH="0" dirty="0" smtClean="0">
                <a:ln>
                  <a:noFill/>
                </a:ln>
                <a:effectLst/>
              </a:rPr>
              <a:t> исследование</a:t>
            </a:r>
            <a:r>
              <a:rPr kumimoji="0" lang="ru-RU" altLang="ru-RU" sz="3600" b="1" i="0" strike="noStrike" cap="none" normalizeH="0" baseline="0" dirty="0" smtClean="0">
                <a:ln>
                  <a:noFill/>
                </a:ln>
                <a:effectLst/>
              </a:rPr>
              <a:t>?</a:t>
            </a:r>
            <a:endParaRPr kumimoji="0" lang="de-DE" altLang="ru-RU" sz="6600" b="0" i="0" strike="noStrike" cap="none" normalizeH="0" baseline="0" dirty="0" smtClean="0">
              <a:ln>
                <a:noFill/>
              </a:ln>
              <a:effectLst/>
              <a:latin typeface="Arial" panose="020B0604020202020204" pitchFamily="34" charset="0"/>
            </a:endParaRPr>
          </a:p>
        </p:txBody>
      </p:sp>
      <p:pic>
        <p:nvPicPr>
          <p:cNvPr id="7170" name="Picture 2" descr="https://upload.wikimedia.org/wikipedia/commons/thumb/1/1a/Ivan_Bunin_%28sepia%29.jpg/230px-Ivan_Bunin_%28sepia%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7220" y="541336"/>
            <a:ext cx="2534871" cy="338350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тиканье 1 минута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912469" y="5621215"/>
            <a:ext cx="609600" cy="609600"/>
          </a:xfrm>
          <a:prstGeom prst="rect">
            <a:avLst/>
          </a:prstGeom>
        </p:spPr>
      </p:pic>
      <p:sp>
        <p:nvSpPr>
          <p:cNvPr id="8" name="Овал 7"/>
          <p:cNvSpPr/>
          <p:nvPr/>
        </p:nvSpPr>
        <p:spPr>
          <a:xfrm>
            <a:off x="5489497" y="3555403"/>
            <a:ext cx="2718261" cy="261019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126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6004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40" y="0"/>
            <a:ext cx="1220164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8523720" y="6376980"/>
            <a:ext cx="3103684" cy="338554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ctr"/>
            <a:r>
              <a:rPr lang="ru-RU" altLang="ru-RU" sz="1600" b="1" dirty="0" smtClean="0"/>
              <a:t>Иван Алексеевич Бунин </a:t>
            </a:r>
          </a:p>
        </p:txBody>
      </p:sp>
      <p:pic>
        <p:nvPicPr>
          <p:cNvPr id="7170" name="Picture 2" descr="https://upload.wikimedia.org/wikipedia/commons/thumb/1/1a/Ivan_Bunin_%28sepia%29.jpg/230px-Ivan_Bunin_%28sepia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6357" y="3179353"/>
            <a:ext cx="2338409" cy="312126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Picture background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86"/>
          <a:stretch/>
        </p:blipFill>
        <p:spPr bwMode="auto">
          <a:xfrm>
            <a:off x="487395" y="149743"/>
            <a:ext cx="3429308" cy="2597518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228" y="2807979"/>
            <a:ext cx="3261643" cy="426757"/>
          </a:xfrm>
          <a:prstGeom prst="rect">
            <a:avLst/>
          </a:prstGeom>
        </p:spPr>
      </p:pic>
      <p:pic>
        <p:nvPicPr>
          <p:cNvPr id="8" name="Picture 4" descr="Picture background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61" r="13944"/>
          <a:stretch/>
        </p:blipFill>
        <p:spPr bwMode="auto">
          <a:xfrm>
            <a:off x="8406567" y="149743"/>
            <a:ext cx="3337993" cy="264035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658089" y="2774691"/>
            <a:ext cx="29073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ru-RU" altLang="ru-RU" sz="1600" b="1" dirty="0">
                <a:solidFill>
                  <a:prstClr val="black"/>
                </a:solidFill>
              </a:rPr>
              <a:t>Дмитрий Андреевич Муратов </a:t>
            </a:r>
          </a:p>
        </p:txBody>
      </p:sp>
      <p:pic>
        <p:nvPicPr>
          <p:cNvPr id="10" name="Picture 2" descr="undefine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301" y="3238414"/>
            <a:ext cx="2215630" cy="3121269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69437" y="6369983"/>
            <a:ext cx="222349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600" b="1" dirty="0">
                <a:solidFill>
                  <a:prstClr val="black"/>
                </a:solidFill>
              </a:rPr>
              <a:t>Иван Петрович Павлов</a:t>
            </a:r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5132622" y="4799981"/>
            <a:ext cx="186814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1600" b="1" dirty="0">
                <a:solidFill>
                  <a:prstClr val="black"/>
                </a:solidFill>
              </a:rPr>
              <a:t>Альберт Эйнштейн</a:t>
            </a:r>
            <a:endParaRPr lang="ru-RU" dirty="0"/>
          </a:p>
        </p:txBody>
      </p:sp>
      <p:pic>
        <p:nvPicPr>
          <p:cNvPr id="15" name="Picture 4" descr="Picture background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" r="559"/>
          <a:stretch/>
        </p:blipFill>
        <p:spPr bwMode="auto">
          <a:xfrm>
            <a:off x="4413738" y="2118011"/>
            <a:ext cx="3305908" cy="2621977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99994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2" descr="Picture backgroun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681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3490469" y="2866301"/>
            <a:ext cx="518725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2400" b="1" cap="all" dirty="0" smtClean="0">
                <a:solidFill>
                  <a:srgbClr val="C00000"/>
                </a:solidFill>
              </a:rPr>
              <a:t>Давайте вместе поддерживать </a:t>
            </a:r>
          </a:p>
          <a:p>
            <a:pPr algn="ctr"/>
            <a:r>
              <a:rPr lang="ru-RU" altLang="ru-RU" sz="2400" b="1" cap="all" dirty="0" smtClean="0">
                <a:solidFill>
                  <a:srgbClr val="C00000"/>
                </a:solidFill>
              </a:rPr>
              <a:t>детскую любознательность </a:t>
            </a:r>
          </a:p>
          <a:p>
            <a:pPr algn="ctr"/>
            <a:r>
              <a:rPr lang="ru-RU" altLang="ru-RU" sz="2400" b="1" cap="all" dirty="0" smtClean="0">
                <a:solidFill>
                  <a:srgbClr val="C00000"/>
                </a:solidFill>
              </a:rPr>
              <a:t>и стремление детей к познанию!</a:t>
            </a:r>
            <a:endParaRPr lang="ru-RU" sz="2800" cap="all" dirty="0">
              <a:solidFill>
                <a:srgbClr val="C0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" t="9588" r="-621" b="30759"/>
          <a:stretch/>
        </p:blipFill>
        <p:spPr>
          <a:xfrm>
            <a:off x="8677723" y="3945982"/>
            <a:ext cx="3232805" cy="2571317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7937" y="326455"/>
            <a:ext cx="3970211" cy="2233244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73" y="300806"/>
            <a:ext cx="3363387" cy="2522541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5622" y="4273063"/>
            <a:ext cx="2992315" cy="2244236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818" y="3144389"/>
            <a:ext cx="2561084" cy="3414778"/>
          </a:xfrm>
          <a:prstGeom prst="rect">
            <a:avLst/>
          </a:prstGeom>
          <a:ln w="76200">
            <a:solidFill>
              <a:schemeClr val="accent2"/>
            </a:solidFill>
          </a:ln>
        </p:spPr>
      </p:pic>
      <p:pic>
        <p:nvPicPr>
          <p:cNvPr id="17" name="вынос - 10 Чёрный ящик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7760913" y="572672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62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0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270</TotalTime>
  <Words>201</Words>
  <Application>Microsoft Office PowerPoint</Application>
  <PresentationFormat>Широкоэкранный</PresentationFormat>
  <Paragraphs>50</Paragraphs>
  <Slides>8</Slides>
  <Notes>0</Notes>
  <HiddenSlides>0</HiddenSlides>
  <MMClips>7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Муниципальный конкурс «Педагог года города Ялуторовска – 2025»  номинация «Воспитатель года города Ялуторовска - 2025»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Муниципальный конкурс «Педагог года города Ялуторовска – 2025»  номинация «Воспитатель года города Ялуторовска - 2025»  </dc:title>
  <dc:creator>User</dc:creator>
  <cp:lastModifiedBy>User</cp:lastModifiedBy>
  <cp:revision>15</cp:revision>
  <dcterms:created xsi:type="dcterms:W3CDTF">2025-02-19T06:09:19Z</dcterms:created>
  <dcterms:modified xsi:type="dcterms:W3CDTF">2025-02-19T10:56:14Z</dcterms:modified>
</cp:coreProperties>
</file>